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교육 영상 시연용 가상 자료</a:t>
            </a:r>
          </a:p>
          <a:p>
            <a:r>
              <a:t>현재 위험 · 우선 대응</a:t>
            </a:r>
          </a:p>
          <a:p>
            <a:r>
              <a:t>P001 방진고무 · 우진고무 단일공급</a:t>
            </a:r>
          </a:p>
          <a:p>
            <a:r>
              <a:t>하루500개 · 재고1,500개 → 3일 버팀</a:t>
            </a:r>
          </a:p>
          <a:p>
            <a:r>
              <a:t>10일 중단 가정 → 7일 노출 · 손실1,680만원</a:t>
            </a:r>
          </a:p>
          <a:p>
            <a:r>
              <a:t>24품목: 즉시6 · 주의5 · 관찰11 · 확인 보류2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교육 영상 시연용 가상 자료</a:t>
            </a:r>
          </a:p>
          <a:p>
            <a:r>
              <a:t>조건부 대체 · 결과 예시</a:t>
            </a:r>
          </a:p>
          <a:p>
            <a:r>
              <a:t>다온고무는 검증 대기 · 양산 승인·능력·납기 확답 필요</a:t>
            </a:r>
          </a:p>
          <a:p>
            <a:r>
              <a:t>준비5일 후 6일째부터 하루500개 · 2,500개</a:t>
            </a:r>
          </a:p>
          <a:p>
            <a:r>
              <a:t>노출2일 · 손실480만원 · 대응비150만원</a:t>
            </a:r>
          </a:p>
          <a:p>
            <a:r>
              <a:t>순효과 예시1,050만원 · 확정 절감 아님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교육 영상 시연용 가상 자료</a:t>
            </a:r>
          </a:p>
          <a:p>
            <a:r>
              <a:t>승인 요청 · 할 일</a:t>
            </a:r>
          </a:p>
          <a:p>
            <a:r>
              <a:t>150만원 대응안 조건부 검토 요청</a:t>
            </a:r>
          </a:p>
          <a:p>
            <a:r>
              <a:t>11/3 구매 확답 · 11/5 품질 샘플 평가</a:t>
            </a:r>
          </a:p>
          <a:p>
            <a:r>
              <a:t>11/6 생산 라인 시험 계획 · 11/9 팀장 승인 검토</a:t>
            </a:r>
          </a:p>
          <a:p>
            <a:r>
              <a:t>증빙 없으면 미완료 유지 · 같은 라인 손실 합산 금지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151515"/>
                </a:solidFill>
                <a:latin typeface="맑은 고딕"/>
              </a:defRPr>
            </a:pPr>
            <a:r>
              <a:t>교육 영상 시연용 가상 자료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>
                <a:solidFill>
                  <a:srgbClr val="151515"/>
                </a:solidFill>
                <a:latin typeface="맑은 고딕"/>
              </a:defRPr>
            </a:pPr>
            <a:r>
              <a:t>현재 위험 · 우선 대응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92024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151515"/>
                </a:solidFill>
                <a:latin typeface="맑은 고딕"/>
              </a:defRPr>
            </a:pPr>
            <a:r>
              <a:t>P001 방진고무 · 우진고무 단일공급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8892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151515"/>
                </a:solidFill>
                <a:latin typeface="맑은 고딕"/>
              </a:defRPr>
            </a:pPr>
            <a:r>
              <a:t>하루500개 · 재고1,500개 → 3일 버팀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65760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151515"/>
                </a:solidFill>
                <a:latin typeface="맑은 고딕"/>
              </a:defRPr>
            </a:pPr>
            <a:r>
              <a:t>10일 중단 가정 → 7일 노출 · 손실1,680만원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526279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151515"/>
                </a:solidFill>
                <a:latin typeface="맑은 고딕"/>
              </a:defRPr>
            </a:pPr>
            <a:r>
              <a:t>24품목: 즉시6 · 주의5 · 관찰11 · 확인 보류2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35508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51515"/>
                </a:solidFill>
                <a:latin typeface="맑은 고딕"/>
              </a:defRPr>
            </a:pPr>
            <a:r>
              <a:t>대현테크(가명) · 평택 2공장 · 2026-11-02 기준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151515"/>
                </a:solidFill>
                <a:latin typeface="맑은 고딕"/>
              </a:defRPr>
            </a:pPr>
            <a:r>
              <a:t>교육 영상 시연용 가상 자료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>
                <a:solidFill>
                  <a:srgbClr val="151515"/>
                </a:solidFill>
                <a:latin typeface="맑은 고딕"/>
              </a:defRPr>
            </a:pPr>
            <a:r>
              <a:t>조건부 대체 · 결과 예시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92024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151515"/>
                </a:solidFill>
                <a:latin typeface="맑은 고딕"/>
              </a:defRPr>
            </a:pPr>
            <a:r>
              <a:t>다온고무는 검증 대기 · 양산 승인·능력·납기 확답 필요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8892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151515"/>
                </a:solidFill>
                <a:latin typeface="맑은 고딕"/>
              </a:defRPr>
            </a:pPr>
            <a:r>
              <a:t>준비5일 후 6일째부터 하루500개 · 2,500개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65760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151515"/>
                </a:solidFill>
                <a:latin typeface="맑은 고딕"/>
              </a:defRPr>
            </a:pPr>
            <a:r>
              <a:t>노출2일 · 손실480만원 · 대응비150만원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526279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151515"/>
                </a:solidFill>
                <a:latin typeface="맑은 고딕"/>
              </a:defRPr>
            </a:pPr>
            <a:r>
              <a:t>순효과 예시1,050만원 · 확정 절감 아님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35508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51515"/>
                </a:solidFill>
                <a:latin typeface="맑은 고딕"/>
              </a:defRPr>
            </a:pPr>
            <a:r>
              <a:t>대현테크(가명) · 평택 2공장 · 2026-11-02 기준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32004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151515"/>
                </a:solidFill>
                <a:latin typeface="맑은 고딕"/>
              </a:defRPr>
            </a:pPr>
            <a:r>
              <a:t>교육 영상 시연용 가상 자료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>
                <a:solidFill>
                  <a:srgbClr val="151515"/>
                </a:solidFill>
                <a:latin typeface="맑은 고딕"/>
              </a:defRPr>
            </a:pPr>
            <a:r>
              <a:t>승인 요청 · 할 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92024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151515"/>
                </a:solidFill>
                <a:latin typeface="맑은 고딕"/>
              </a:defRPr>
            </a:pPr>
            <a:r>
              <a:t>150만원 대응안 조건부 검토 요청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8892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151515"/>
                </a:solidFill>
                <a:latin typeface="맑은 고딕"/>
              </a:defRPr>
            </a:pPr>
            <a:r>
              <a:t>11/3 구매 확답 · 11/5 품질 샘플 평가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65760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151515"/>
                </a:solidFill>
                <a:latin typeface="맑은 고딕"/>
              </a:defRPr>
            </a:pPr>
            <a:r>
              <a:t>11/6 생산 라인 시험 계획 · 11/9 팀장 승인 검토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526279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151515"/>
                </a:solidFill>
                <a:latin typeface="맑은 고딕"/>
              </a:defRPr>
            </a:pPr>
            <a:r>
              <a:t>증빙 없으면 미완료 유지 · 같은 라인 손실 합산 금지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355080"/>
            <a:ext cx="10789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151515"/>
                </a:solidFill>
                <a:latin typeface="맑은 고딕"/>
              </a:defRPr>
            </a:pPr>
            <a:r>
              <a:t>대현테크(가명) · 평택 2공장 · 2026-11-02 기준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