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교육 영상 시연용 가상 자료 · 결과 참고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058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 집계 실적 보고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8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투자자 검토용 v01 · 제공 승인 확인 필요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2900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2026년 9월 말 기준 · 금액과 상황은 교육용 예시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8912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검토 목적: 기존 사업의 집계 실적과 운영 과제 설명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검토용 v01 · 01 / 08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교육 영상 시연용 가상 자료 · 결과 참고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058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기존 사업은 세 가지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8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운송 · 보관 · 부가서비스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2900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평택센터를 기반으로 기존 사업을 운영하는 가상 사례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8912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시장 점유율·업계 순위·고객 수는 근거 없어 기재하지 않음.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검토용 v01 · 02 / 08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교육 영상 시연용 가상 자료 · 결과 참고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058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전년 동기보다 매출 20% 증가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8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2025년 1~9월 매출 90억 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2900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2026년 1~9월 매출 108억 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8912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같은 기간·부가세 제외. 증가액 18억 원.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검토용 v01 · 03 / 08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교육 영상 시연용 가상 자료 · 결과 참고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058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영업이익은 10.8억 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8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2025년 동기 영업이익 9억 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2900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2026년 동기 영업이익 10.8억 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8912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영업이익률 두 해 모두 10%. 영업이익과 현금은 다름.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검토용 v01 · 04 / 08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교육 영상 시연용 가상 자료 · 결과 참고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058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운송이 집계 매출의 60%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8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운송 64.8억 원 · 60%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2900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보관 32.4억 원 · 30%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8912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부가서비스 10.8억 원 · 10%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검토용 v01 · 05 / 08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교육 영상 시연용 가상 자료 · 결과 참고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058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계획은 실적과 나누어 설명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8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운영 과제: 장비·자료 연결·현장 교육 준비 검토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2900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계획의 일정과 효과는 확인 필요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8912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확정 수주나 투자 수익을 약속하지 않음.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검토용 v01 · 06 / 08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교육 영상 시연용 가상 자료 · 결과 참고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058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검토 시 확인할 한계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8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집계 기준: 2026년 9월 말, 1~9월 전년 동기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2900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외부 감사·실사 완료 자료라고 표현하지 않음.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8912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미확인 사항은 담당 확인 후 별도 제공 여부 검토.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검토용 v01 · 07 / 08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교육 영상 시연용 가상 자료 · 결과 참고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058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질문과 후속 확인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8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질문별 근거와 확인할 사항을 별도 정리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2900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투자 조건·기업 가치·효과 전망은 자료 없음.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8912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대표 검토와 자료 제공 승인 후 후속 답변.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검토용 v01 · 08 / 08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교육 영상 시연용 가상 자료</dc:title>
  <dc:subject>교육용 결과 참고</dc:subject>
  <dc:creator>JJ Creative 교육연구소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