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3억 원 상한 승인 요청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이사회 검토용 v01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2026년 9월 말 기준 · 1~9월 전년 동기 비교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연말 운영 준비 예산 3억 원 상한의 심의를 요청합니다.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01 /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전년 동기보다 매출 20% 증가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매출 90억 원 → 108억 원 · 증가액 18억 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영업이익 9억 원 → 10.8억 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영업이익률은 두 해 모두 10%. 현금과 구분합니다.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실적 정리 기준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원본 366행 → 고유 거래 360건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중복 사본 6행 제외 · 빈칸 3개 근거 복원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단위 1행 통일 · 원본은 보존. 정정근거와 검증표 참조.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매출 구성은 운송 60%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운송 64.8억 원 · 60%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보관 32.4억 원 · 30%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부가서비스 10.8억 원 · 10%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영업비용도 함께 확인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영업비용 81억 원 → 97.2억 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영업이익 10.8억 원은 매출 108억 원에서 비용 97.2억 원을 뺀 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성장해도 영업이익률은 10%로 동일합니다.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연간 목표까지 42억 원 필요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2026년 연간 매출 목표 150억 원 · 확정 실적 아님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1~9월 실적 108억 원 · 목표까지 42억 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4분기 월평균 필요 14억 원. 수주 근거는 확인 필요.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현금 참고 차이로 집행 여유를 단정하지 않음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9월 말 현금 9억 원 · 단기차입금 6.5억 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두 항목 차이 2.5억 원은 참고 계산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미지급금·세금·운전자금·상환 일정 확인 필요.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요청 상한 3억 원의 사용안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센터 장비 보완 1.8억 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배차·정산 자료 연계 0.8억 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현장 교육·운영 준비 0.4억 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지출 전에 확인할 조건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운영팀: 견적·안전·기존 업무 영향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담당 부서: 자료 연계 범위·보안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재무: 자금 일정 · 대표: 계획과 제공 범위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확정하지 않은 항목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3억 원 사용의 정량 효과: 확인 필요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확정 수주 잔액과 연말 전망: 확인 필요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투자 조건·기업 가치: 자료 없음. 임의 작성하지 않음.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심의할 선택과 후속 조치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3억 원 상한 승인 / 조건부 승인 / 보완 후 재심의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선택과 집행 조건을 이사회 기록에 남깁니다.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상한 초과·항목 변경·조건 미충족이면 집행 전 재검토.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5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교육 영상 시연용 가상 자료 · 결과 참고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058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결정 요청과 근거 묶음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46888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요청: 연말 운영 준비 예산 상한 3억 원 심의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42900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근거: 숫자검증 엑셀 · 계획 메모 · 정정근거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89120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231F2B"/>
                </a:solidFill>
                <a:latin typeface="Freesentation 7 Bold"/>
              </a:defRPr>
            </a:pPr>
            <a:r>
              <a:rPr>
                <a:ea typeface="Freesentation 7 Bold"/>
              </a:rPr>
              <a:t>재무 확인·대표 검토·이사회 결정 모두 확인 필요.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64566F"/>
                </a:solidFill>
                <a:latin typeface="Freesentation 7 Bold"/>
              </a:defRPr>
            </a:pPr>
            <a:r>
              <a:rPr>
                <a:ea typeface="Freesentation 7 Bold"/>
              </a:rPr>
              <a:t>한결물류(가명) · 검토용 v01 · 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교육 영상 시연용 가상 자료</dc:title>
  <dc:subject>교육용 결과 참고</dc:subject>
  <dc:creator>JJ Creative 교육연구소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