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 영상 시연용 가상 자료 | 기준 2026-11-04 14:00 | 교육용 공유 예시, 확정 응대문 아님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 영상 시연용 가상 자료 | 기준 2026-11-04 14:00 | 교육용 공유 예시, 확정 응대문 아님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151515"/>
                </a:solidFill>
                <a:latin typeface="맑은 고딕"/>
              </a:defRPr>
            </a:pPr>
            <a:r>
              <a:t>JJ로지스 · 답변 초안과 FAQ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 · 검토 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46888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원본 126행 − 중복 6행 = 120건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배송 지연 48 · 주소 변경 30 · 완료 확인 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11480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파손 접수 12 · 운임 문의 12 · 조회 불가 8건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151515"/>
                </a:solidFill>
                <a:latin typeface="맑은 고딕"/>
              </a:defRPr>
            </a:pPr>
            <a:r>
              <a:t>고객에게 보내기 전 확인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공감 → 확인된 사실 → 다음 행동 → 확인 필요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46888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LQ001: 센터 출고 대기 · 도착 시각 미확정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LQ061: 이동 중 · 주소 변경 미승인 · 비용 미확정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11480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FAQ 8개 · 실제 발송·주소 변경·보상 확정은 담당자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