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latin typeface="맑은 고딕"/>
              </a:rPr>
              <a:t>JJ교육연구원 · 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>
                <a:latin typeface="맑은 고딕"/>
              </a:rPr>
              <a:t>참여율 비교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774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latin typeface="맑은 고딕"/>
              </a:rPr>
              <a:t>가반: 24 ÷ 30 × 100 = 80%</a:t>
            </a:r>
          </a:p>
          <a:p>
            <a:r>
              <a:rPr sz="2800">
                <a:latin typeface="맑은 고딕"/>
              </a:rPr>
              <a:t>나반: 18 ÷ 30 × 100 = 60%</a:t>
            </a:r>
          </a:p>
          <a:p>
            <a:r>
              <a:rPr sz="2800">
                <a:latin typeface="맑은 고딕"/>
              </a:rPr>
              <a:t>분모는 등록 인원 30명입니다.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1264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latin typeface="맑은 고딕"/>
              </a:rPr>
              <a:t>결과 예시 · 교재 1~4쪽 기준 · 교사·강사 확인 후 사용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latin typeface="맑은 고딕"/>
              </a:rPr>
              <a:t>JJ교육연구원 · 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>
                <a:latin typeface="맑은 고딕"/>
              </a:rPr>
              <a:t>비율의 차이는 %p로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774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latin typeface="맑은 고딕"/>
              </a:rPr>
              <a:t>80% − 60% = 20%p</a:t>
            </a:r>
          </a:p>
          <a:p>
            <a:r>
              <a:rPr sz="2800">
                <a:latin typeface="맑은 고딕"/>
              </a:rPr>
              <a:t>퍼센트포인트라고 읽습니다.</a:t>
            </a:r>
          </a:p>
          <a:p>
            <a:r>
              <a:rPr sz="2800">
                <a:latin typeface="맑은 고딕"/>
              </a:rPr>
              <a:t>참여율 차이의 원인은 확인 필요입니다.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1264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latin typeface="맑은 고딕"/>
              </a:rPr>
              <a:t>결과 예시 · 교재 1~4쪽 기준 · 교사·강사 확인 후 사용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latin typeface="맑은 고딕"/>
              </a:rPr>
              <a:t>JJ교육연구원 · 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>
                <a:latin typeface="맑은 고딕"/>
              </a:rPr>
              <a:t>평균이 같아도 응답 구성은 다릅니다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7744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latin typeface="맑은 고딕"/>
              </a:rPr>
              <a:t>가반: 4, 4, 5, 3, 4점 → 평균 4점</a:t>
            </a:r>
          </a:p>
          <a:p>
            <a:r>
              <a:rPr sz="2800">
                <a:latin typeface="맑은 고딕"/>
              </a:rPr>
              <a:t>나반: 3, 4, 3, 5, 5점 → 평균 4점</a:t>
            </a:r>
          </a:p>
          <a:p>
            <a:r>
              <a:rPr sz="2800">
                <a:latin typeface="맑은 고딕"/>
              </a:rPr>
              <a:t>3점·5점은 가반 각각 1개, 나반 각각 2개입니다.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1264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latin typeface="맑은 고딕"/>
              </a:rPr>
              <a:t>결과 예시 · 교재 1~4쪽 기준 · 교사·강사 확인 후 사용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